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91" r:id="rId3"/>
    <p:sldId id="305" r:id="rId4"/>
    <p:sldId id="292" r:id="rId5"/>
    <p:sldId id="258" r:id="rId6"/>
    <p:sldId id="259" r:id="rId7"/>
    <p:sldId id="293" r:id="rId8"/>
    <p:sldId id="302" r:id="rId9"/>
    <p:sldId id="294" r:id="rId10"/>
    <p:sldId id="295" r:id="rId11"/>
    <p:sldId id="296" r:id="rId12"/>
    <p:sldId id="260" r:id="rId13"/>
    <p:sldId id="297" r:id="rId14"/>
    <p:sldId id="303" r:id="rId15"/>
    <p:sldId id="298" r:id="rId16"/>
    <p:sldId id="304" r:id="rId17"/>
    <p:sldId id="299" r:id="rId18"/>
    <p:sldId id="300" r:id="rId19"/>
    <p:sldId id="306" r:id="rId20"/>
    <p:sldId id="30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8" autoAdjust="0"/>
    <p:restoredTop sz="94660"/>
  </p:normalViewPr>
  <p:slideViewPr>
    <p:cSldViewPr>
      <p:cViewPr varScale="1">
        <p:scale>
          <a:sx n="69" d="100"/>
          <a:sy n="69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lava\Desktop\ФОТО ПРЕЗЕНТАЦИЯ\tvorchestvo_24may_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856984" cy="6408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47" y="260648"/>
            <a:ext cx="7200800" cy="6564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80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56792"/>
            <a:ext cx="4680520" cy="5108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Глаголица и Кириллица</a:t>
            </a:r>
            <a:endParaRPr lang="ru-RU" dirty="0"/>
          </a:p>
        </p:txBody>
      </p:sp>
      <p:pic>
        <p:nvPicPr>
          <p:cNvPr id="5122" name="Picture 2" descr="C:\Users\Slava\Desktop\ФОТО ПРЕЗЕНТАЦИЯ\1346769062_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556792"/>
            <a:ext cx="4032448" cy="5108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8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монастырской келье узкой…</a:t>
            </a:r>
            <a:endParaRPr lang="ru-RU" dirty="0"/>
          </a:p>
        </p:txBody>
      </p:sp>
      <p:pic>
        <p:nvPicPr>
          <p:cNvPr id="4098" name="Picture 2" descr="C:\Users\Slava\Desktop\ФОТО ПРЕЗЕНТАЦИЯ\1369290098_letopysec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556792"/>
            <a:ext cx="5112568" cy="51845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Печатная машина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28800"/>
            <a:ext cx="5853718" cy="4996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783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" y="0"/>
            <a:ext cx="8964488" cy="671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0094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«музыкально-игровая»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8784976" cy="493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335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" y="0"/>
            <a:ext cx="8964488" cy="671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0094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7"/>
            <a:ext cx="2664296" cy="497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«Сказочно-</a:t>
            </a:r>
            <a:r>
              <a:rPr lang="ru-RU" dirty="0" err="1" smtClean="0"/>
              <a:t>загадкино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00808"/>
            <a:ext cx="3759529" cy="497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08" y="1642459"/>
            <a:ext cx="2114550" cy="509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498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8" y="3814527"/>
            <a:ext cx="5076108" cy="269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569" y="440507"/>
            <a:ext cx="4295924" cy="2786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3" y="116632"/>
            <a:ext cx="3829596" cy="256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49605"/>
            <a:ext cx="2954456" cy="3990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8" y="2420888"/>
            <a:ext cx="2628233" cy="199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833563"/>
            <a:ext cx="2304256" cy="2747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43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" y="0"/>
            <a:ext cx="8964488" cy="671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0094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34563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ru-RU" dirty="0" smtClean="0"/>
              <a:t>Братья Кирилл и Мефодий</a:t>
            </a:r>
            <a:endParaRPr lang="ru-RU" dirty="0"/>
          </a:p>
        </p:txBody>
      </p:sp>
      <p:pic>
        <p:nvPicPr>
          <p:cNvPr id="3074" name="Picture 2" descr="C:\Users\Slava\Desktop\ФОТО ПРЕЗЕНТАЦИЯ\157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412776"/>
            <a:ext cx="4176464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919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lava\Desktop\ФОТО ПРЕЗЕНТАЦИЯ\tvorchestvo_24may_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8856984" cy="6408712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827584" y="4869160"/>
            <a:ext cx="7632848" cy="15121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Выполнила: воспитатель </a:t>
            </a:r>
            <a:r>
              <a:rPr lang="ru-RU" dirty="0" err="1" smtClean="0"/>
              <a:t>Куторга</a:t>
            </a:r>
            <a:r>
              <a:rPr lang="ru-RU" dirty="0" smtClean="0"/>
              <a:t> А.И.</a:t>
            </a:r>
          </a:p>
          <a:p>
            <a:pPr algn="ctr"/>
            <a:r>
              <a:rPr lang="ru-RU" smtClean="0"/>
              <a:t>24.05.2021 г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03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" y="0"/>
            <a:ext cx="8964488" cy="671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0094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</a:t>
            </a:r>
            <a:r>
              <a:rPr lang="ru-RU" smtClean="0"/>
              <a:t>ПеРвобытная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72816"/>
            <a:ext cx="5785966" cy="46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Наскальные рисунки-послания</a:t>
            </a:r>
            <a:endParaRPr lang="ru-RU" dirty="0"/>
          </a:p>
        </p:txBody>
      </p:sp>
      <p:pic>
        <p:nvPicPr>
          <p:cNvPr id="2050" name="Picture 2" descr="C:\Users\Slava\Desktop\ФОТО ПРЕЗЕНТАЦИЯ\malboya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744416" cy="4536504"/>
          </a:xfrm>
          <a:prstGeom prst="rect">
            <a:avLst/>
          </a:prstGeom>
          <a:noFill/>
        </p:spPr>
      </p:pic>
      <p:pic>
        <p:nvPicPr>
          <p:cNvPr id="3074" name="Picture 2" descr="C:\Users\Slava\Desktop\ФОТО ПРЕЗЕНТАЦИЯ\i_ieroglif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556792"/>
            <a:ext cx="4248472" cy="45365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ightingrhinoschauve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432048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Рисунки-символы</a:t>
            </a:r>
            <a:endParaRPr lang="ru-RU" dirty="0"/>
          </a:p>
        </p:txBody>
      </p:sp>
      <p:pic>
        <p:nvPicPr>
          <p:cNvPr id="4098" name="Picture 2" descr="C:\Users\Slava\Desktop\ФОТО ПРЕЗЕНТАЦИЯ\323083ec757f5a737cba17257975b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4331293" cy="3384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7028"/>
            <a:ext cx="4680520" cy="395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4149079"/>
            <a:ext cx="2571750" cy="2688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" y="4236009"/>
            <a:ext cx="683895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7028"/>
            <a:ext cx="4152534" cy="395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172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" y="0"/>
            <a:ext cx="8964488" cy="6714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1156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«Историческая»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21652"/>
            <a:ext cx="7243564" cy="5194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176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369</TotalTime>
  <Words>41</Words>
  <Application>Microsoft Office PowerPoint</Application>
  <PresentationFormat>Экран (4:3)</PresentationFormat>
  <Paragraphs>15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Franklin Gothic Medium</vt:lpstr>
      <vt:lpstr>Wingdings</vt:lpstr>
      <vt:lpstr>Wingdings 2</vt:lpstr>
      <vt:lpstr>Сетка</vt:lpstr>
      <vt:lpstr>Презентация PowerPoint</vt:lpstr>
      <vt:lpstr>Братья Кирилл и Мефодий</vt:lpstr>
      <vt:lpstr>Презентация PowerPoint</vt:lpstr>
      <vt:lpstr>Станция «ПеРвобытная»</vt:lpstr>
      <vt:lpstr>Наскальные рисунки-послания</vt:lpstr>
      <vt:lpstr>Рисунки-символы</vt:lpstr>
      <vt:lpstr>Презентация PowerPoint</vt:lpstr>
      <vt:lpstr>Презентация PowerPoint</vt:lpstr>
      <vt:lpstr>Станция «Историческая»</vt:lpstr>
      <vt:lpstr>Презентация PowerPoint</vt:lpstr>
      <vt:lpstr>Глаголица и Кириллица</vt:lpstr>
      <vt:lpstr>В монастырской келье узкой…</vt:lpstr>
      <vt:lpstr>Печатная машина</vt:lpstr>
      <vt:lpstr>Презентация PowerPoint</vt:lpstr>
      <vt:lpstr>Станция «музыкально-игровая»</vt:lpstr>
      <vt:lpstr>Презентация PowerPoint</vt:lpstr>
      <vt:lpstr>Станция «Сказочно-загадкино»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Slava</dc:creator>
  <cp:lastModifiedBy>Пользователь</cp:lastModifiedBy>
  <cp:revision>38</cp:revision>
  <dcterms:created xsi:type="dcterms:W3CDTF">2014-05-14T03:27:40Z</dcterms:created>
  <dcterms:modified xsi:type="dcterms:W3CDTF">2021-05-24T10:17:07Z</dcterms:modified>
</cp:coreProperties>
</file>